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4" r:id="rId8"/>
    <p:sldId id="263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6/25/2026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6/25/2026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6/25/2026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6/25/2026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6/25/2026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6/25/2026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6/25/2026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6/25/2026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6/25/2026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6/25/2026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6/25/2026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6/25/2026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hegedus.edina@balatonfuzfo.hu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Elsős leszek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AutoNum type="arabicPeriod"/>
            </a:pPr>
            <a:r>
              <a:rPr lang="hu-HU" dirty="0" smtClean="0"/>
              <a:t>SZÜLŐI ÉRTEKEZLET</a:t>
            </a:r>
          </a:p>
          <a:p>
            <a:pPr marL="342900" indent="-342900">
              <a:buAutoNum type="arabicPeriod"/>
            </a:pPr>
            <a:r>
              <a:rPr lang="hu-HU" dirty="0" smtClean="0"/>
              <a:t>2026.06.29.</a:t>
            </a:r>
            <a:endParaRPr lang="hu-HU" dirty="0"/>
          </a:p>
        </p:txBody>
      </p:sp>
      <p:pic>
        <p:nvPicPr>
          <p:cNvPr id="2050" name="Picture 2" descr="Jó gyakorlatok az oktatás szakaszai közötti átmenetekhe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729" y="4826977"/>
            <a:ext cx="3047734" cy="1816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5990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Hogyan készítsük fel a gyerekeket az iskolára?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24129" y="2084832"/>
            <a:ext cx="5561310" cy="4224528"/>
          </a:xfrm>
        </p:spPr>
        <p:txBody>
          <a:bodyPr/>
          <a:lstStyle/>
          <a:p>
            <a:r>
              <a:rPr lang="hu-HU" dirty="0" smtClean="0"/>
              <a:t>- Természetes az izgalom: </a:t>
            </a:r>
          </a:p>
          <a:p>
            <a:r>
              <a:rPr lang="hu-HU" dirty="0" smtClean="0"/>
              <a:t>Táska súlya, sírás, teljesítés, megállja-e a helyét, barátok, beilleszkedés, együttműködés, terhelés</a:t>
            </a:r>
          </a:p>
          <a:p>
            <a:r>
              <a:rPr lang="hu-HU" dirty="0" smtClean="0"/>
              <a:t>- bíztassuk arra a gyereket, hogy jó dolog vár rá, érdekes dolgokat fog tanulni</a:t>
            </a:r>
          </a:p>
          <a:p>
            <a:endParaRPr lang="hu-HU" dirty="0"/>
          </a:p>
        </p:txBody>
      </p:sp>
      <p:pic>
        <p:nvPicPr>
          <p:cNvPr id="1026" name="Picture 2" descr="Óvoda – iskola átmenet támogatás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1438" y="4335461"/>
            <a:ext cx="6899938" cy="2425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1446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Miben tudunk segíteni?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- Önállóságra szoktatás: Rendrakás, öltözködés, evés, mosdóhasználat</a:t>
            </a:r>
          </a:p>
          <a:p>
            <a:r>
              <a:rPr lang="hu-HU" dirty="0" smtClean="0"/>
              <a:t>- Önbizalom fejlesztése: dicséret (mindig)</a:t>
            </a:r>
          </a:p>
          <a:p>
            <a:r>
              <a:rPr lang="hu-HU" dirty="0" smtClean="0"/>
              <a:t>- kötelességei legyenek: dolgok/ruha, játékok elrakása</a:t>
            </a:r>
          </a:p>
          <a:p>
            <a:r>
              <a:rPr lang="hu-HU" dirty="0" smtClean="0"/>
              <a:t>- alvás: ne aludjon nyáron ebéd után</a:t>
            </a:r>
          </a:p>
          <a:p>
            <a:r>
              <a:rPr lang="hu-HU" dirty="0" smtClean="0"/>
              <a:t>- időben lefekvés</a:t>
            </a:r>
          </a:p>
          <a:p>
            <a:r>
              <a:rPr lang="hu-HU" dirty="0" smtClean="0"/>
              <a:t>- iskolai felszerelések kiválasztása együtt (táska, tolltartó…)</a:t>
            </a:r>
            <a:endParaRPr lang="hu-HU" dirty="0"/>
          </a:p>
        </p:txBody>
      </p:sp>
      <p:pic>
        <p:nvPicPr>
          <p:cNvPr id="3074" name="Picture 2" descr="Az óvoda-iskola átmenet nehézségei és megoldási lehetősége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1407" y="2687900"/>
            <a:ext cx="3466856" cy="1832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167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Beszoktatás időszaka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- legyen a tanulónál néhány kép, 1-2 játék</a:t>
            </a:r>
          </a:p>
          <a:p>
            <a:r>
              <a:rPr lang="hu-HU" dirty="0" smtClean="0"/>
              <a:t>- iskolai szabályok, kötelességek megtanulása</a:t>
            </a:r>
            <a:endParaRPr lang="hu-HU" dirty="0"/>
          </a:p>
        </p:txBody>
      </p:sp>
      <p:pic>
        <p:nvPicPr>
          <p:cNvPr id="4098" name="Picture 2" descr="Az óvoda-iskola átmenet nehézségei és megoldási lehetősége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5698" y="2286000"/>
            <a:ext cx="4924425" cy="3676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6841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                          Elektronikai eszközök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4800" dirty="0" smtClean="0"/>
              <a:t>Elektronikai eszközök korlátozott használata (</a:t>
            </a:r>
            <a:r>
              <a:rPr lang="hu-HU" sz="4800" dirty="0" err="1" smtClean="0"/>
              <a:t>tablet</a:t>
            </a:r>
            <a:r>
              <a:rPr lang="hu-HU" sz="4800" dirty="0" smtClean="0"/>
              <a:t>, telefon, tv…)</a:t>
            </a:r>
          </a:p>
          <a:p>
            <a:endParaRPr lang="hu-HU" sz="4800" dirty="0"/>
          </a:p>
        </p:txBody>
      </p:sp>
      <p:pic>
        <p:nvPicPr>
          <p:cNvPr id="6146" name="Picture 2" descr="Gyerek Telefonozik A Barátjával témájú stock illusztráció – Kép letöltése  most - Aggódó, Aranyos, Gyermek - iSto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6559" y="3952410"/>
            <a:ext cx="2943782" cy="2356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9593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/>
              <a:t>Fontos!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6000" dirty="0" smtClean="0"/>
              <a:t>Együttműködés:</a:t>
            </a:r>
          </a:p>
          <a:p>
            <a:r>
              <a:rPr lang="hu-HU" sz="6000" dirty="0" smtClean="0"/>
              <a:t>Szülő- tanár- diák </a:t>
            </a:r>
          </a:p>
          <a:p>
            <a:endParaRPr lang="hu-HU" sz="6000" dirty="0"/>
          </a:p>
        </p:txBody>
      </p:sp>
      <p:pic>
        <p:nvPicPr>
          <p:cNvPr id="5124" name="Picture 4" descr="A pilates-i Arany Háromszög ... | Ágipilat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6091" y="2286000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8679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/>
              <a:t>Adminisztratív teendők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- diákigazolvány igénylése (a Kormányablakba a gyerekkel együtt a NEK adatlapot be kell hozni az iskolába minél hamarabb július 15-ig)</a:t>
            </a:r>
          </a:p>
          <a:p>
            <a:r>
              <a:rPr lang="hu-HU" dirty="0" smtClean="0"/>
              <a:t>- ebéd (kitöltve augusztus 20-ig leadni a nyomtatványt az önkormányzat portáján)</a:t>
            </a:r>
          </a:p>
          <a:p>
            <a:r>
              <a:rPr lang="hu-HU" dirty="0" smtClean="0">
                <a:hlinkClick r:id="rId2"/>
              </a:rPr>
              <a:t>Elérhetőségek:</a:t>
            </a:r>
          </a:p>
          <a:p>
            <a:r>
              <a:rPr lang="hu-HU" dirty="0" smtClean="0">
                <a:hlinkClick r:id="rId2"/>
              </a:rPr>
              <a:t>hegedus.edina@balatonfuzfo.hu</a:t>
            </a:r>
            <a:r>
              <a:rPr lang="hu-HU" dirty="0"/>
              <a:t> </a:t>
            </a:r>
            <a:r>
              <a:rPr lang="hu-HU" dirty="0" smtClean="0"/>
              <a:t>   vagy    06/88 596 930</a:t>
            </a:r>
          </a:p>
          <a:p>
            <a:r>
              <a:rPr lang="hu-HU" dirty="0" smtClean="0"/>
              <a:t>- Kréta: nem kell belépni, majd szept. 1-től lesz aktiválva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1615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/>
              <a:t>Köszönjük a figyelmet!</a:t>
            </a:r>
            <a:endParaRPr lang="hu-HU" dirty="0"/>
          </a:p>
        </p:txBody>
      </p:sp>
      <p:pic>
        <p:nvPicPr>
          <p:cNvPr id="7170" name="Picture 2" descr="Boldog tanár olvasókönyv gyerekekkel az osztályteremben: Stockvektorkép  (jogdíjmentes) 2666348675 | Shutterstock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0785" y="2084832"/>
            <a:ext cx="5968849" cy="4188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14184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015222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47</TotalTime>
  <Words>204</Words>
  <Application>Microsoft Office PowerPoint</Application>
  <PresentationFormat>Szélesvásznú</PresentationFormat>
  <Paragraphs>29</Paragraphs>
  <Slides>9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4" baseType="lpstr">
      <vt:lpstr>Arial</vt:lpstr>
      <vt:lpstr>Tw Cen MT</vt:lpstr>
      <vt:lpstr>Tw Cen MT Condensed</vt:lpstr>
      <vt:lpstr>Wingdings 3</vt:lpstr>
      <vt:lpstr>Integrál</vt:lpstr>
      <vt:lpstr>Elsős leszek</vt:lpstr>
      <vt:lpstr>Hogyan készítsük fel a gyerekeket az iskolára?</vt:lpstr>
      <vt:lpstr>Miben tudunk segíteni?</vt:lpstr>
      <vt:lpstr>Beszoktatás időszaka</vt:lpstr>
      <vt:lpstr>                          Elektronikai eszközök</vt:lpstr>
      <vt:lpstr>Fontos!</vt:lpstr>
      <vt:lpstr>Adminisztratív teendők</vt:lpstr>
      <vt:lpstr>Köszönjük a figyelmet!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Elsős leszek</dc:title>
  <dc:creator>Irinyi</dc:creator>
  <cp:lastModifiedBy>Irinyi</cp:lastModifiedBy>
  <cp:revision>5</cp:revision>
  <dcterms:created xsi:type="dcterms:W3CDTF">2026-06-25T07:06:22Z</dcterms:created>
  <dcterms:modified xsi:type="dcterms:W3CDTF">2026-06-25T07:53:24Z</dcterms:modified>
</cp:coreProperties>
</file>