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HATÁRTALANUL SZÉKELYFÖLDÖN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2024. Május 26 – 31.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59398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903" y="473504"/>
            <a:ext cx="9752583" cy="5901170"/>
          </a:xfrm>
        </p:spPr>
      </p:pic>
    </p:spTree>
    <p:extLst>
      <p:ext uri="{BB962C8B-B14F-4D97-AF65-F5344CB8AC3E}">
        <p14:creationId xmlns:p14="http://schemas.microsoft.com/office/powerpoint/2010/main" val="2707096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4127" y="110816"/>
            <a:ext cx="6310312" cy="3817738"/>
          </a:xfrm>
          <a:prstGeom prst="rect">
            <a:avLst/>
          </a:prstGeom>
        </p:spPr>
      </p:pic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84738" y="2934789"/>
            <a:ext cx="6810873" cy="3857897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555" y="938904"/>
            <a:ext cx="5401450" cy="99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22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rtalom helye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89463" y="7361"/>
            <a:ext cx="10112621" cy="692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242" y="182880"/>
            <a:ext cx="8577942" cy="646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47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1" y="330925"/>
            <a:ext cx="9336002" cy="633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26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43" y="365351"/>
            <a:ext cx="9553983" cy="621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18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190" y="1062445"/>
            <a:ext cx="10171610" cy="508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19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265714" y="2865119"/>
            <a:ext cx="7201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latin typeface="Arial Rounded MT Bold" panose="020F0704030504030204" pitchFamily="34" charset="0"/>
              </a:rPr>
              <a:t>MINDENKINEK JÓ UTAT</a:t>
            </a:r>
            <a:r>
              <a:rPr lang="hu-HU" sz="4800" dirty="0" smtClean="0">
                <a:latin typeface="Arial Rounded MT Bold" panose="020F0704030504030204" pitchFamily="34" charset="0"/>
              </a:rPr>
              <a:t>!</a:t>
            </a:r>
            <a:endParaRPr lang="hu-HU" sz="4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56379"/>
      </p:ext>
    </p:extLst>
  </p:cSld>
  <p:clrMapOvr>
    <a:masterClrMapping/>
  </p:clrMapOvr>
</p:sld>
</file>

<file path=ppt/theme/theme1.xml><?xml version="1.0" encoding="utf-8"?>
<a:theme xmlns:a="http://schemas.openxmlformats.org/drawingml/2006/main" name="Szálak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</TotalTime>
  <Words>13</Words>
  <Application>Microsoft Office PowerPoint</Application>
  <PresentationFormat>Szélesvásznú</PresentationFormat>
  <Paragraphs>3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Arial Rounded MT Bold</vt:lpstr>
      <vt:lpstr>Century Gothic</vt:lpstr>
      <vt:lpstr>Wingdings 3</vt:lpstr>
      <vt:lpstr>Szálak</vt:lpstr>
      <vt:lpstr>HATÁRTALANUL SZÉKELYFÖLDÖN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HATÁRTALANUL SZÉKELYFÖLDÖN</dc:title>
  <dc:creator>Szabó Erzsébet</dc:creator>
  <cp:lastModifiedBy>Szabó Erzsébet</cp:lastModifiedBy>
  <cp:revision>7</cp:revision>
  <dcterms:created xsi:type="dcterms:W3CDTF">2024-05-23T07:09:43Z</dcterms:created>
  <dcterms:modified xsi:type="dcterms:W3CDTF">2024-05-23T10:11:52Z</dcterms:modified>
</cp:coreProperties>
</file>